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0"/>
  </p:notesMasterIdLst>
  <p:sldIdLst>
    <p:sldId id="346" r:id="rId2"/>
    <p:sldId id="480" r:id="rId3"/>
    <p:sldId id="258" r:id="rId4"/>
    <p:sldId id="422" r:id="rId5"/>
    <p:sldId id="423" r:id="rId6"/>
    <p:sldId id="424" r:id="rId7"/>
    <p:sldId id="425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20" r:id="rId17"/>
    <p:sldId id="349" r:id="rId18"/>
    <p:sldId id="348" r:id="rId19"/>
    <p:sldId id="350" r:id="rId20"/>
    <p:sldId id="351" r:id="rId21"/>
    <p:sldId id="352" r:id="rId22"/>
    <p:sldId id="353" r:id="rId23"/>
    <p:sldId id="355" r:id="rId24"/>
    <p:sldId id="356" r:id="rId25"/>
    <p:sldId id="357" r:id="rId26"/>
    <p:sldId id="358" r:id="rId27"/>
    <p:sldId id="370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8" r:id="rId36"/>
    <p:sldId id="369" r:id="rId37"/>
    <p:sldId id="367" r:id="rId38"/>
    <p:sldId id="375" r:id="rId39"/>
    <p:sldId id="354" r:id="rId40"/>
    <p:sldId id="481" r:id="rId41"/>
    <p:sldId id="482" r:id="rId42"/>
    <p:sldId id="483" r:id="rId43"/>
    <p:sldId id="484" r:id="rId44"/>
    <p:sldId id="486" r:id="rId45"/>
    <p:sldId id="487" r:id="rId46"/>
    <p:sldId id="488" r:id="rId47"/>
    <p:sldId id="489" r:id="rId48"/>
    <p:sldId id="490" r:id="rId49"/>
    <p:sldId id="485" r:id="rId50"/>
    <p:sldId id="497" r:id="rId51"/>
    <p:sldId id="498" r:id="rId52"/>
    <p:sldId id="499" r:id="rId53"/>
    <p:sldId id="500" r:id="rId54"/>
    <p:sldId id="491" r:id="rId55"/>
    <p:sldId id="496" r:id="rId56"/>
    <p:sldId id="493" r:id="rId57"/>
    <p:sldId id="494" r:id="rId58"/>
    <p:sldId id="495" r:id="rId59"/>
    <p:sldId id="376" r:id="rId60"/>
    <p:sldId id="263" r:id="rId61"/>
    <p:sldId id="257" r:id="rId62"/>
    <p:sldId id="378" r:id="rId63"/>
    <p:sldId id="379" r:id="rId64"/>
    <p:sldId id="380" r:id="rId65"/>
    <p:sldId id="381" r:id="rId66"/>
    <p:sldId id="265" r:id="rId67"/>
    <p:sldId id="264" r:id="rId68"/>
    <p:sldId id="266" r:id="rId69"/>
    <p:sldId id="267" r:id="rId70"/>
    <p:sldId id="268" r:id="rId71"/>
    <p:sldId id="271" r:id="rId72"/>
    <p:sldId id="269" r:id="rId73"/>
    <p:sldId id="272" r:id="rId74"/>
    <p:sldId id="273" r:id="rId75"/>
    <p:sldId id="309" r:id="rId76"/>
    <p:sldId id="275" r:id="rId77"/>
    <p:sldId id="382" r:id="rId78"/>
    <p:sldId id="282" r:id="rId79"/>
    <p:sldId id="404" r:id="rId80"/>
    <p:sldId id="285" r:id="rId81"/>
    <p:sldId id="383" r:id="rId82"/>
    <p:sldId id="462" r:id="rId83"/>
    <p:sldId id="286" r:id="rId84"/>
    <p:sldId id="384" r:id="rId85"/>
    <p:sldId id="290" r:id="rId86"/>
    <p:sldId id="398" r:id="rId87"/>
    <p:sldId id="399" r:id="rId88"/>
    <p:sldId id="291" r:id="rId89"/>
    <p:sldId id="292" r:id="rId90"/>
    <p:sldId id="385" r:id="rId91"/>
    <p:sldId id="389" r:id="rId92"/>
    <p:sldId id="386" r:id="rId93"/>
    <p:sldId id="388" r:id="rId94"/>
    <p:sldId id="387" r:id="rId95"/>
    <p:sldId id="293" r:id="rId96"/>
    <p:sldId id="392" r:id="rId97"/>
    <p:sldId id="393" r:id="rId98"/>
    <p:sldId id="294" r:id="rId99"/>
    <p:sldId id="391" r:id="rId100"/>
    <p:sldId id="394" r:id="rId101"/>
    <p:sldId id="395" r:id="rId102"/>
    <p:sldId id="396" r:id="rId103"/>
    <p:sldId id="397" r:id="rId104"/>
    <p:sldId id="295" r:id="rId105"/>
    <p:sldId id="400" r:id="rId106"/>
    <p:sldId id="288" r:id="rId107"/>
    <p:sldId id="302" r:id="rId108"/>
    <p:sldId id="289" r:id="rId109"/>
    <p:sldId id="298" r:id="rId110"/>
    <p:sldId id="299" r:id="rId111"/>
    <p:sldId id="311" r:id="rId112"/>
    <p:sldId id="312" r:id="rId113"/>
    <p:sldId id="300" r:id="rId114"/>
    <p:sldId id="301" r:id="rId115"/>
    <p:sldId id="405" r:id="rId116"/>
    <p:sldId id="479" r:id="rId117"/>
    <p:sldId id="403" r:id="rId118"/>
    <p:sldId id="303" r:id="rId119"/>
    <p:sldId id="304" r:id="rId120"/>
    <p:sldId id="409" r:id="rId121"/>
    <p:sldId id="406" r:id="rId122"/>
    <p:sldId id="410" r:id="rId123"/>
    <p:sldId id="411" r:id="rId124"/>
    <p:sldId id="414" r:id="rId125"/>
    <p:sldId id="464" r:id="rId126"/>
    <p:sldId id="435" r:id="rId127"/>
    <p:sldId id="415" r:id="rId128"/>
    <p:sldId id="436" r:id="rId129"/>
    <p:sldId id="407" r:id="rId130"/>
    <p:sldId id="437" r:id="rId131"/>
    <p:sldId id="438" r:id="rId132"/>
    <p:sldId id="439" r:id="rId133"/>
    <p:sldId id="440" r:id="rId134"/>
    <p:sldId id="443" r:id="rId135"/>
    <p:sldId id="441" r:id="rId136"/>
    <p:sldId id="444" r:id="rId137"/>
    <p:sldId id="442" r:id="rId138"/>
    <p:sldId id="408" r:id="rId139"/>
    <p:sldId id="417" r:id="rId140"/>
    <p:sldId id="418" r:id="rId141"/>
    <p:sldId id="445" r:id="rId142"/>
    <p:sldId id="450" r:id="rId143"/>
    <p:sldId id="447" r:id="rId144"/>
    <p:sldId id="448" r:id="rId145"/>
    <p:sldId id="449" r:id="rId146"/>
    <p:sldId id="451" r:id="rId147"/>
    <p:sldId id="453" r:id="rId148"/>
    <p:sldId id="452" r:id="rId149"/>
    <p:sldId id="459" r:id="rId150"/>
    <p:sldId id="377" r:id="rId151"/>
    <p:sldId id="454" r:id="rId152"/>
    <p:sldId id="455" r:id="rId153"/>
    <p:sldId id="472" r:id="rId154"/>
    <p:sldId id="477" r:id="rId155"/>
    <p:sldId id="466" r:id="rId156"/>
    <p:sldId id="467" r:id="rId157"/>
    <p:sldId id="468" r:id="rId158"/>
    <p:sldId id="469" r:id="rId159"/>
    <p:sldId id="470" r:id="rId160"/>
    <p:sldId id="471" r:id="rId161"/>
    <p:sldId id="473" r:id="rId162"/>
    <p:sldId id="474" r:id="rId163"/>
    <p:sldId id="475" r:id="rId164"/>
    <p:sldId id="476" r:id="rId165"/>
    <p:sldId id="421" r:id="rId166"/>
    <p:sldId id="457" r:id="rId167"/>
    <p:sldId id="458" r:id="rId168"/>
    <p:sldId id="345" r:id="rId169"/>
  </p:sldIdLst>
  <p:sldSz cx="12192000" cy="6858000"/>
  <p:notesSz cx="6858000" cy="9144000"/>
  <p:embeddedFontLst>
    <p:embeddedFont>
      <p:font typeface="Calibri" panose="020F0502020204030204" pitchFamily="34" charset="0"/>
      <p:regular r:id="rId171"/>
      <p:bold r:id="rId172"/>
      <p:italic r:id="rId173"/>
      <p:boldItalic r:id="rId174"/>
    </p:embeddedFont>
    <p:embeddedFont>
      <p:font typeface="Consolas" panose="020B0609020204030204" pitchFamily="49" charset="0"/>
      <p:regular r:id="rId175"/>
      <p:bold r:id="rId176"/>
      <p:italic r:id="rId177"/>
      <p:boldItalic r:id="rId178"/>
    </p:embeddedFont>
    <p:embeddedFont>
      <p:font typeface="Lora" pitchFamily="2" charset="0"/>
      <p:regular r:id="rId179"/>
      <p:bold r:id="rId180"/>
      <p:italic r:id="rId181"/>
      <p:boldItalic r:id="rId182"/>
    </p:embeddedFont>
    <p:embeddedFont>
      <p:font typeface="Mosk Bold 700" panose="02000506000000020004" pitchFamily="2" charset="0"/>
      <p:bold r:id="rId183"/>
    </p:embeddedFont>
    <p:embeddedFont>
      <p:font typeface="ROKAF SLAB SERIF MEDIUM" panose="020B0600000101010101" pitchFamily="50" charset="-127"/>
      <p:regular r:id="rId184"/>
    </p:embeddedFont>
    <p:embeddedFont>
      <p:font typeface="강한공군체 Medium" panose="020B0600000101010101" pitchFamily="50" charset="-127"/>
      <p:regular r:id="rId185"/>
    </p:embeddedFont>
    <p:embeddedFont>
      <p:font typeface="맑은 고딕" panose="020B0503020000020004" pitchFamily="50" charset="-127"/>
      <p:regular r:id="rId186"/>
      <p:bold r:id="rId1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4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4.fntdata"/><Relationship Id="rId179" Type="http://schemas.openxmlformats.org/officeDocument/2006/relationships/font" Target="fonts/font9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471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9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25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-intro.netlify.app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norama-ui-tetz.netlify.ap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etz-music-player.netlify.app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tz-mask-animation.netlify.ap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tarbucks-clone-tetz.netlify.ap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tangerine-twilight-4a9795.netlify.app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mbti.tetz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03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8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0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3835"/>
            <a:ext cx="10515600" cy="2833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3" y="2024285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21A27-C693-02FF-F709-78830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59" y="3429000"/>
            <a:ext cx="7657620" cy="9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2733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또는 </a:t>
            </a:r>
            <a:r>
              <a:rPr lang="en-US" altLang="ko-KR" dirty="0"/>
              <a:t>&lt;pre&gt;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5917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Other</a:t>
            </a:r>
          </a:p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Tags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넣고 싶어</a:t>
            </a:r>
            <a:r>
              <a:rPr lang="en-US" altLang="ko-KR" dirty="0"/>
              <a:t>?,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꽃</a:t>
            </a:r>
            <a:r>
              <a:rPr lang="ko-KR" altLang="en-US" dirty="0">
                <a:solidFill>
                  <a:schemeClr val="accent2"/>
                </a:solidFill>
              </a:rPr>
              <a:t>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solidFill>
                  <a:schemeClr val="accent2"/>
                </a:solidFill>
                <a:latin typeface="Lora" pitchFamily="2" charset="0"/>
              </a:rPr>
              <a:t>선형성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고정성의 제약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에서 벗어나                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사용자가 원하는 정보를 취득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/ _self / _parent / _top</a:t>
            </a:r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0CBF-4FBD-F37A-2FAF-3D303C3E31B7}"/>
              </a:ext>
            </a:extLst>
          </p:cNvPr>
          <p:cNvSpPr txBox="1"/>
          <p:nvPr/>
        </p:nvSpPr>
        <p:spPr>
          <a:xfrm>
            <a:off x="952500" y="1951335"/>
            <a:ext cx="1106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 </a:t>
            </a:r>
            <a:r>
              <a:rPr lang="en-US" altLang="ko-KR" sz="4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Click</a:t>
            </a:r>
          </a:p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16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0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과거에는 테이블을 사용하여 레이아웃을 구성 하였으나 기능 상의 한계로 인하여 최근에는 공간 분할 태그인 </a:t>
            </a:r>
            <a:r>
              <a:rPr lang="en-US" altLang="ko-KR" dirty="0"/>
              <a:t>&lt;div&gt;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표 내부의 제목 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367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723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r>
              <a:rPr lang="en-US" altLang="ko-KR" dirty="0"/>
              <a:t>&lt;td&gt;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rowsapn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1A2941-03BA-CD5D-E50C-E1A6D038720F}"/>
              </a:ext>
            </a:extLst>
          </p:cNvPr>
          <p:cNvSpPr txBox="1"/>
          <p:nvPr/>
        </p:nvSpPr>
        <p:spPr>
          <a:xfrm>
            <a:off x="5460274" y="289679"/>
            <a:ext cx="472875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go : 2$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here : 3$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A5F92-9F9C-727B-CA97-97B465385F73}"/>
              </a:ext>
            </a:extLst>
          </p:cNvPr>
          <p:cNvSpPr txBox="1"/>
          <p:nvPr/>
        </p:nvSpPr>
        <p:spPr>
          <a:xfrm>
            <a:off x="461554" y="289679"/>
            <a:ext cx="449362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테이크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아웃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2000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3000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6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2,</a:t>
            </a:r>
            <a:r>
              <a:rPr lang="en-US" altLang="ko-KR" dirty="0"/>
              <a:t> </a:t>
            </a:r>
            <a:r>
              <a:rPr lang="ko-KR" altLang="en-US" dirty="0"/>
              <a:t>카페 음료 주문 테이블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에서 작성한 카페 메뉴 리스트를 </a:t>
            </a:r>
            <a:r>
              <a:rPr lang="en-US" altLang="ko-KR" dirty="0"/>
              <a:t>Table </a:t>
            </a:r>
            <a:r>
              <a:rPr lang="ko-KR" altLang="en-US" dirty="0"/>
              <a:t>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음료 이름을 누르면 해당 음료 정보가 있는 페이지로 이동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290BBA3-866B-8067-237C-E619D7EC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4468"/>
              </p:ext>
            </p:extLst>
          </p:nvPr>
        </p:nvGraphicFramePr>
        <p:xfrm>
          <a:off x="803835" y="2176245"/>
          <a:ext cx="7506447" cy="3632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149">
                  <a:extLst>
                    <a:ext uri="{9D8B030D-6E8A-4147-A177-3AD203B41FA5}">
                      <a16:colId xmlns:a16="http://schemas.microsoft.com/office/drawing/2014/main" val="943019532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3073469306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1304992741"/>
                    </a:ext>
                  </a:extLst>
                </a:gridCol>
              </a:tblGrid>
              <a:tr h="63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음료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</a:t>
                      </a:r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12484883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커피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104665177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녹차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50423584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레모네이드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2674414160"/>
                  </a:ext>
                </a:extLst>
              </a:tr>
            </a:tbl>
          </a:graphicData>
        </a:graphic>
      </p:graphicFrame>
      <p:pic>
        <p:nvPicPr>
          <p:cNvPr id="4098" name="Picture 2" descr="커피 마시지 말라는 '몸의 신호' 7가지">
            <a:extLst>
              <a:ext uri="{FF2B5EF4-FFF2-40B4-BE49-F238E27FC236}">
                <a16:creationId xmlns:a16="http://schemas.microsoft.com/office/drawing/2014/main" id="{AF81192D-221E-CE05-EFC4-5FB43D01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0" y="2906243"/>
            <a:ext cx="1169200" cy="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녹차 효능, 부작용, 영양 성분, 녹차 제대로 마시는 법 : 그라디움">
            <a:extLst>
              <a:ext uri="{FF2B5EF4-FFF2-40B4-BE49-F238E27FC236}">
                <a16:creationId xmlns:a16="http://schemas.microsoft.com/office/drawing/2014/main" id="{BEA85590-DED0-9D98-E127-8B58F4B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4" y="3938822"/>
            <a:ext cx="1109382" cy="7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레몬 에이드 &gt; 상품메뉴 | 비엔나커피하우스, Wien1683">
            <a:extLst>
              <a:ext uri="{FF2B5EF4-FFF2-40B4-BE49-F238E27FC236}">
                <a16:creationId xmlns:a16="http://schemas.microsoft.com/office/drawing/2014/main" id="{B030000F-46C7-0107-5C52-BBF9CA79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0" y="4896880"/>
            <a:ext cx="819065" cy="8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1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026" name="Picture 2" descr="Speaker lecture icon simple style Royalty Free Vector Image">
            <a:extLst>
              <a:ext uri="{FF2B5EF4-FFF2-40B4-BE49-F238E27FC236}">
                <a16:creationId xmlns:a16="http://schemas.microsoft.com/office/drawing/2014/main" id="{0A2C45A1-CFA4-B453-019D-CCC43E2F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9857963" y="4179758"/>
            <a:ext cx="2026377" cy="19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6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 hello - Squeamish Seal | Make a Meme">
            <a:extLst>
              <a:ext uri="{FF2B5EF4-FFF2-40B4-BE49-F238E27FC236}">
                <a16:creationId xmlns:a16="http://schemas.microsoft.com/office/drawing/2014/main" id="{EF2EB3D5-76FC-B99B-BD03-61B5B0F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7" y="501287"/>
            <a:ext cx="3506298" cy="30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8DCD766-5FA5-06ED-0726-5ADEB8C4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96" y="317240"/>
            <a:ext cx="7081935" cy="6363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동안 서로에 대해서 알아보기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참여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수료 이후 목표 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뒤</a:t>
            </a:r>
            <a:r>
              <a:rPr lang="en-US" altLang="ko-KR" dirty="0"/>
              <a:t>, </a:t>
            </a:r>
            <a:r>
              <a:rPr lang="ko-KR" altLang="en-US" dirty="0"/>
              <a:t>같이 나와서 </a:t>
            </a:r>
            <a:r>
              <a:rPr lang="ko-KR" altLang="en-US" dirty="0">
                <a:solidFill>
                  <a:schemeClr val="accent2"/>
                </a:solidFill>
              </a:rPr>
              <a:t>서로가 서로를 소개</a:t>
            </a:r>
            <a:r>
              <a:rPr lang="ko-KR" altLang="en-US" dirty="0"/>
              <a:t>해 주세요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10</a:t>
            </a:r>
            <a:r>
              <a:rPr lang="ko-KR" altLang="en-US" dirty="0"/>
              <a:t>분의 시간 동안 상대방의 </a:t>
            </a:r>
            <a:r>
              <a:rPr lang="en-US" altLang="ko-KR" dirty="0">
                <a:solidFill>
                  <a:schemeClr val="accent2"/>
                </a:solidFill>
              </a:rPr>
              <a:t>MBTI</a:t>
            </a:r>
            <a:r>
              <a:rPr lang="ko-KR" altLang="en-US" dirty="0">
                <a:solidFill>
                  <a:schemeClr val="accent2"/>
                </a:solidFill>
              </a:rPr>
              <a:t>는 추측</a:t>
            </a:r>
            <a:r>
              <a:rPr lang="ko-KR" altLang="en-US" dirty="0"/>
              <a:t>을 하셔야 합니다</a:t>
            </a:r>
            <a:r>
              <a:rPr lang="en-US" altLang="ko-KR" dirty="0"/>
              <a:t>! </a:t>
            </a:r>
            <a:r>
              <a:rPr lang="ko-KR" altLang="en-US" dirty="0"/>
              <a:t>추측 이유도 말씀해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MBTI</a:t>
            </a:r>
            <a:r>
              <a:rPr lang="ko-KR" altLang="en-US" dirty="0"/>
              <a:t> 를 둘 다 맞췄을 경우 </a:t>
            </a:r>
            <a:r>
              <a:rPr lang="ko-KR" altLang="en-US" dirty="0" err="1">
                <a:solidFill>
                  <a:srgbClr val="00B050"/>
                </a:solidFill>
              </a:rPr>
              <a:t>스벅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기프티콘</a:t>
            </a:r>
            <a:r>
              <a:rPr lang="ko-KR" altLang="en-US" dirty="0"/>
              <a:t> 선물 드려요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13B89-04A0-E80E-B1D7-582B14249CFF}"/>
              </a:ext>
            </a:extLst>
          </p:cNvPr>
          <p:cNvSpPr txBox="1"/>
          <p:nvPr/>
        </p:nvSpPr>
        <p:spPr>
          <a:xfrm>
            <a:off x="0" y="746449"/>
            <a:ext cx="12192000" cy="503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</a:t>
            </a:r>
            <a:r>
              <a:rPr lang="en-US" altLang="ko-KR" sz="115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11500" dirty="0">
                <a:solidFill>
                  <a:schemeClr val="accent6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Do?!</a:t>
            </a:r>
            <a:endParaRPr lang="ko-KR" altLang="en-US" sz="11500" dirty="0">
              <a:solidFill>
                <a:schemeClr val="accent6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짤 모sound : 눈치챙겨~ 어록 대방출 이야~~">
            <a:extLst>
              <a:ext uri="{FF2B5EF4-FFF2-40B4-BE49-F238E27FC236}">
                <a16:creationId xmlns:a16="http://schemas.microsoft.com/office/drawing/2014/main" id="{36F25F36-0C97-E3E3-3EAA-52B3FAFE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704850"/>
            <a:ext cx="97409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chair in front of computer">
            <a:extLst>
              <a:ext uri="{FF2B5EF4-FFF2-40B4-BE49-F238E27FC236}">
                <a16:creationId xmlns:a16="http://schemas.microsoft.com/office/drawing/2014/main" id="{777D8F8C-AC16-D827-6C1B-AE8CC53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지루 짤과 움짤 모음 - 짤봇">
            <a:extLst>
              <a:ext uri="{FF2B5EF4-FFF2-40B4-BE49-F238E27FC236}">
                <a16:creationId xmlns:a16="http://schemas.microsoft.com/office/drawing/2014/main" id="{1FE7E5E3-47D5-12B2-97B6-AE0454A6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53" y="487065"/>
            <a:ext cx="8060094" cy="58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72EF78DF-956A-4C05-FC20-16B1A5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05" y="563246"/>
            <a:ext cx="8631789" cy="57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팀플, 팀 프로젝트 잘하는 방법?! : 네이버 블로그">
            <a:extLst>
              <a:ext uri="{FF2B5EF4-FFF2-40B4-BE49-F238E27FC236}">
                <a16:creationId xmlns:a16="http://schemas.microsoft.com/office/drawing/2014/main" id="{CE692B24-E520-EC02-BCDB-9307F74B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1" y="552914"/>
            <a:ext cx="8634898" cy="57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조별과제를 통해 배운것ㅋㅋ - OP.GG Talk">
            <a:extLst>
              <a:ext uri="{FF2B5EF4-FFF2-40B4-BE49-F238E27FC236}">
                <a16:creationId xmlns:a16="http://schemas.microsoft.com/office/drawing/2014/main" id="{E3C17DB1-EDE3-6AF7-F9F9-93D2F4A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87" y="991587"/>
            <a:ext cx="6884825" cy="48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드뉴스 조별과제의 실체 │ 매거진한경">
            <a:extLst>
              <a:ext uri="{FF2B5EF4-FFF2-40B4-BE49-F238E27FC236}">
                <a16:creationId xmlns:a16="http://schemas.microsoft.com/office/drawing/2014/main" id="{B8B2C836-A84F-244F-0445-F67BEE2D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4"/>
          <a:stretch/>
        </p:blipFill>
        <p:spPr bwMode="auto">
          <a:xfrm>
            <a:off x="2869357" y="580335"/>
            <a:ext cx="6453285" cy="5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이력서 자기소개서 및 여러가지 짤모음 (펭수 한복 패션) : 네이버 블로그">
            <a:extLst>
              <a:ext uri="{FF2B5EF4-FFF2-40B4-BE49-F238E27FC236}">
                <a16:creationId xmlns:a16="http://schemas.microsoft.com/office/drawing/2014/main" id="{59DC5E2E-A553-BF4D-0F92-0701282D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F20DD5-131B-11A3-794F-ADDB94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02" y="621933"/>
            <a:ext cx="7990195" cy="5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신입 공채 1차 코딩 테스트 문제 해설 – tech.kakao.com">
            <a:extLst>
              <a:ext uri="{FF2B5EF4-FFF2-40B4-BE49-F238E27FC236}">
                <a16:creationId xmlns:a16="http://schemas.microsoft.com/office/drawing/2014/main" id="{FE014762-461C-01BE-B95C-3CB5FA0A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1575"/>
            <a:ext cx="108585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EDB6D-D4EC-C64E-906A-F1481FA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2" y="535600"/>
            <a:ext cx="8844915" cy="57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44A899-E350-AA8E-513D-B64A411D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92" y="649941"/>
            <a:ext cx="8951415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branch">
            <a:extLst>
              <a:ext uri="{FF2B5EF4-FFF2-40B4-BE49-F238E27FC236}">
                <a16:creationId xmlns:a16="http://schemas.microsoft.com/office/drawing/2014/main" id="{273D1347-02C5-D5BB-A5B2-F933597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66800"/>
            <a:ext cx="922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NL' 96년생 주기자, 유튜브 400만 뷰 넘긴 비결">
            <a:extLst>
              <a:ext uri="{FF2B5EF4-FFF2-40B4-BE49-F238E27FC236}">
                <a16:creationId xmlns:a16="http://schemas.microsoft.com/office/drawing/2014/main" id="{6D4FAFA9-4DEF-ED5C-3254-A125B0E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1437434"/>
            <a:ext cx="7367641" cy="39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포스코청암재단">
            <a:extLst>
              <a:ext uri="{FF2B5EF4-FFF2-40B4-BE49-F238E27FC236}">
                <a16:creationId xmlns:a16="http://schemas.microsoft.com/office/drawing/2014/main" id="{F98B7024-A6FC-B442-68F6-1F1D2C8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8" y="761625"/>
            <a:ext cx="8008284" cy="5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포스코, '찾아가는 안전버스'로 용역사 안전까지 챙긴다 – 포스코뉴스룸">
            <a:extLst>
              <a:ext uri="{FF2B5EF4-FFF2-40B4-BE49-F238E27FC236}">
                <a16:creationId xmlns:a16="http://schemas.microsoft.com/office/drawing/2014/main" id="{B9EAE500-C769-CB56-6270-E6961E8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387166"/>
            <a:ext cx="4554070" cy="34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포스코인재창조원 숙소D동 리모델링 준공 – 포스코뉴스룸">
            <a:extLst>
              <a:ext uri="{FF2B5EF4-FFF2-40B4-BE49-F238E27FC236}">
                <a16:creationId xmlns:a16="http://schemas.microsoft.com/office/drawing/2014/main" id="{11627648-B172-6480-E70C-51C72D86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4" y="1387166"/>
            <a:ext cx="5127270" cy="34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포항 물회 맛집 '오대양물회', 전국택배포장 가능">
            <a:extLst>
              <a:ext uri="{FF2B5EF4-FFF2-40B4-BE49-F238E27FC236}">
                <a16:creationId xmlns:a16="http://schemas.microsoft.com/office/drawing/2014/main" id="{675025BE-A73D-46E1-90CE-0950AE1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17" y="948158"/>
            <a:ext cx="7435766" cy="49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내가 쓰려고 만든 카톡짤 무한도전 짤 모음 : 언니의 유혹 특집 3 : 네이버 블로그">
            <a:extLst>
              <a:ext uri="{FF2B5EF4-FFF2-40B4-BE49-F238E27FC236}">
                <a16:creationId xmlns:a16="http://schemas.microsoft.com/office/drawing/2014/main" id="{2B12EC78-BB8D-3673-5FCA-4C420DD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21" y="622964"/>
            <a:ext cx="5709957" cy="5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E9E14ED4-2FDF-4629-CE03-1E600AB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4463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시리즈 | Frontend 개인 공부 - leitmotif.log">
            <a:extLst>
              <a:ext uri="{FF2B5EF4-FFF2-40B4-BE49-F238E27FC236}">
                <a16:creationId xmlns:a16="http://schemas.microsoft.com/office/drawing/2014/main" id="{541805A2-2C07-08E4-2DB7-5807BC6A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33500"/>
            <a:ext cx="1016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3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ont-End Books 정리 (지속적 업데이트)">
            <a:extLst>
              <a:ext uri="{FF2B5EF4-FFF2-40B4-BE49-F238E27FC236}">
                <a16:creationId xmlns:a16="http://schemas.microsoft.com/office/drawing/2014/main" id="{56848F73-361E-349D-678A-268CD5D6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68400"/>
            <a:ext cx="10414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3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D25DD-D9D4-5A26-1ACA-127CE612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95" y="1293386"/>
            <a:ext cx="6185210" cy="516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https://member-intro.netlify.app/</a:t>
            </a:r>
            <a:endParaRPr lang="ko-Kore-KR" altLang="en-US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9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https://movie-main-page.netlify.app/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BAA5A-E3DF-87F1-F2C6-9E9048E4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5" y="1255803"/>
            <a:ext cx="10483469" cy="51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https://panorama-ui-tetz.netlify.app/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DA851-AD5E-EF5B-B708-1A3EE1C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53" y="1379928"/>
            <a:ext cx="10176893" cy="49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https://tetz-music-player.netlify.app/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FDE371-1626-4129-7181-BEC63D95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2" y="1499335"/>
            <a:ext cx="10189136" cy="48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https://tetz-mask-animation.netlify.app/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1EC53-ECCF-B87E-6C16-A7275F51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4" y="1329241"/>
            <a:ext cx="10492511" cy="50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https://starbucks-clone-tetz.netlify.app/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F9C2FA-7BC0-1738-B21F-CC9EB9BC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45" y="1333502"/>
            <a:ext cx="9576109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2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https://tangerine-twilight-4a9795.netlify.app/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1FECE-79FE-7311-9D57-34FFDD50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9" y="1520101"/>
            <a:ext cx="10882922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ontend Vs Backend - Full Comparison - InterviewBit">
            <a:extLst>
              <a:ext uri="{FF2B5EF4-FFF2-40B4-BE49-F238E27FC236}">
                <a16:creationId xmlns:a16="http://schemas.microsoft.com/office/drawing/2014/main" id="{C019ECAA-06B8-D91D-48AB-77156268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486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first steps with Express.js - DEV Community 👩‍💻👨‍💻">
            <a:extLst>
              <a:ext uri="{FF2B5EF4-FFF2-40B4-BE49-F238E27FC236}">
                <a16:creationId xmlns:a16="http://schemas.microsoft.com/office/drawing/2014/main" id="{08F3782A-E64C-A746-2A87-E58AD4E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287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8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RDS for MySQL – Amazon Web Services(AWS)">
            <a:extLst>
              <a:ext uri="{FF2B5EF4-FFF2-40B4-BE49-F238E27FC236}">
                <a16:creationId xmlns:a16="http://schemas.microsoft.com/office/drawing/2014/main" id="{4209B20F-5382-4860-99DC-57328134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4875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5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EC223E6-1FE0-FC62-6095-46D5657D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7" y="1524681"/>
            <a:ext cx="11079825" cy="29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2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3712CEC6-F114-DA10-317B-67DC0107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52525"/>
            <a:ext cx="97726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9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B5726-0E2B-F02F-9E1C-41209643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50" y="1293223"/>
            <a:ext cx="4282099" cy="537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61C63-8D83-A101-58E8-B78F29C315A9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https://dev-mbti.tetz.org/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6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E4584-B91B-F2DB-6BBC-74898297C1C4}"/>
              </a:ext>
            </a:extLst>
          </p:cNvPr>
          <p:cNvSpPr txBox="1"/>
          <p:nvPr/>
        </p:nvSpPr>
        <p:spPr>
          <a:xfrm>
            <a:off x="1749297" y="320456"/>
            <a:ext cx="8693405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3</a:t>
            </a:r>
          </a:p>
          <a:p>
            <a:pPr algn="ctr"/>
            <a:r>
              <a:rPr kumimoji="1" lang="en-US" altLang="ko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month</a:t>
            </a:r>
            <a:endParaRPr kumimoji="1" lang="ko-Kore-KR" altLang="en-US" sz="19900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00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저 진짜 게임 폐인이었어요ᅲᅲ＂ 아무도 안 믿는 슈카의 흑역사 시절, MBC 210106 방송 | 네이트 TV">
            <a:extLst>
              <a:ext uri="{FF2B5EF4-FFF2-40B4-BE49-F238E27FC236}">
                <a16:creationId xmlns:a16="http://schemas.microsoft.com/office/drawing/2014/main" id="{2A330B41-AF5B-BFD9-AE45-5635DFB5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44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창던지기 - 위키백과, 우리 모두의 백과사전">
            <a:extLst>
              <a:ext uri="{FF2B5EF4-FFF2-40B4-BE49-F238E27FC236}">
                <a16:creationId xmlns:a16="http://schemas.microsoft.com/office/drawing/2014/main" id="{0C8CC58A-561C-4D3D-D20F-8FF4A9C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컴퓨터 - 무료 컴퓨터개 아이콘">
            <a:extLst>
              <a:ext uri="{FF2B5EF4-FFF2-40B4-BE49-F238E27FC236}">
                <a16:creationId xmlns:a16="http://schemas.microsoft.com/office/drawing/2014/main" id="{51EC2D67-D226-ABA9-A1FA-62A2521B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5576">
            <a:off x="2521066" y="1660911"/>
            <a:ext cx="1795966" cy="17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82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어표현] 시작은 미약했으나 끝은 창대하리라 영어로!">
            <a:extLst>
              <a:ext uri="{FF2B5EF4-FFF2-40B4-BE49-F238E27FC236}">
                <a16:creationId xmlns:a16="http://schemas.microsoft.com/office/drawing/2014/main" id="{EA5253A3-9104-EB6C-E378-4432074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18" y="437918"/>
            <a:ext cx="5982164" cy="59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14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560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 Building: What is it and How to get great links?">
            <a:extLst>
              <a:ext uri="{FF2B5EF4-FFF2-40B4-BE49-F238E27FC236}">
                <a16:creationId xmlns:a16="http://schemas.microsoft.com/office/drawing/2014/main" id="{9C585327-C712-43C2-18D1-A00E9660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1" y="2642523"/>
            <a:ext cx="5522259" cy="29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실습을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ko-KR" altLang="en-US" dirty="0"/>
              <a:t>웹 페이지에 </a:t>
            </a:r>
            <a:r>
              <a:rPr lang="ko-KR" altLang="en-US" dirty="0">
                <a:solidFill>
                  <a:schemeClr val="accent2"/>
                </a:solidFill>
              </a:rPr>
              <a:t>유일</a:t>
            </a:r>
            <a:r>
              <a:rPr lang="ko-KR" altLang="en-US" dirty="0"/>
              <a:t>하게 존재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328390"/>
            <a:ext cx="6696634" cy="49700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534578"/>
            <a:ext cx="4253505" cy="31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10553700" cy="58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8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4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1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8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2541</Words>
  <Application>Microsoft Office PowerPoint</Application>
  <PresentationFormat>와이드스크린</PresentationFormat>
  <Paragraphs>381</Paragraphs>
  <Slides>168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168</vt:i4>
      </vt:variant>
    </vt:vector>
  </HeadingPairs>
  <TitlesOfParts>
    <vt:vector size="177" baseType="lpstr">
      <vt:lpstr>강한공군체 Medium</vt:lpstr>
      <vt:lpstr>Arial</vt:lpstr>
      <vt:lpstr>맑은 고딕</vt:lpstr>
      <vt:lpstr>Mosk Bold 700</vt:lpstr>
      <vt:lpstr>Lora</vt:lpstr>
      <vt:lpstr>Consolas</vt:lpstr>
      <vt:lpstr>Calibri</vt:lpstr>
      <vt:lpstr>ROKAF SLAB SERIF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목록, &lt;ul&gt;&lt;/ul&gt; or &lt;ol&gt;&lt;/ol&gt;</vt:lpstr>
      <vt:lpstr>중첩 목록!</vt:lpstr>
      <vt:lpstr>수평 줄, &lt;hr&gt;</vt:lpstr>
      <vt:lpstr>문자 꾸미기 태그들</vt:lpstr>
      <vt:lpstr>실습 1, 카페 음료 문서 작성</vt:lpstr>
      <vt:lpstr>실습 1, 카페 음료 문서 작성</vt:lpstr>
      <vt:lpstr>PowerPoint 프레젠테이션</vt:lpstr>
      <vt:lpstr>이미지를 넣고 싶어?, &lt;img&gt;</vt:lpstr>
      <vt:lpstr>HTML의 꽃 하이퍼링크, &lt;a&gt;</vt:lpstr>
      <vt:lpstr>PowerPoint 프레젠테이션</vt:lpstr>
      <vt:lpstr>테이블을 만들자! &lt;table&gt;</vt:lpstr>
      <vt:lpstr>PowerPoint 프레젠테이션</vt:lpstr>
      <vt:lpstr>&lt;table&gt; 속성</vt:lpstr>
      <vt:lpstr>PowerPoint 프레젠테이션</vt:lpstr>
      <vt:lpstr>실습 2, 카페 음료 주문 테이블 작성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 3,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76</cp:revision>
  <dcterms:created xsi:type="dcterms:W3CDTF">2022-05-29T13:34:07Z</dcterms:created>
  <dcterms:modified xsi:type="dcterms:W3CDTF">2023-01-24T22:45:02Z</dcterms:modified>
</cp:coreProperties>
</file>